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الثالثه</a:t>
            </a:r>
            <a:endParaRPr lang="ar-SA" dirty="0"/>
          </a:p>
          <a:p>
            <a:pPr algn="ctr"/>
            <a:r>
              <a:rPr lang="ar-SA" dirty="0"/>
              <a:t>تحليل الخطاب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Discourse and context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The term ‘context’, in its simple form, refers to what comes before and after a word, phrase, statement, etc., helping to understand its meaning.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Types of Context: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Linguistic context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Situational context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Linguistic context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Linguistic context refers to the linguistic environment in which a word is used within a text. Linguistic context involves syntactic and morphological interpretation of the elements within a text.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examples: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 boarded an early train. (Here the adjective early modifies the noun train.)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get up early. (Here the adverb early modifies the verb get up.)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Situational context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Tenor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application </a:t>
            </a:r>
            <a:r>
              <a:rPr lang="en-US" sz="140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see page 23</a:t>
            </a: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135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Discourse and context</vt:lpstr>
      <vt:lpstr>Types of Context:  </vt:lpstr>
      <vt:lpstr>Linguistic context</vt:lpstr>
      <vt:lpstr>Situational context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13</cp:revision>
  <dcterms:created xsi:type="dcterms:W3CDTF">2020-03-18T12:46:15Z</dcterms:created>
  <dcterms:modified xsi:type="dcterms:W3CDTF">2020-03-21T15:32:33Z</dcterms:modified>
</cp:coreProperties>
</file>